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7"/>
  </p:notesMasterIdLst>
  <p:sldIdLst>
    <p:sldId id="2145708361" r:id="rId5"/>
    <p:sldId id="21457083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pos="325" userDrawn="1">
          <p15:clr>
            <a:srgbClr val="A4A3A4"/>
          </p15:clr>
        </p15:guide>
        <p15:guide id="5" pos="737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EAF630-D7B3-E2C2-6D61-419C1AAD10E1}" v="2" dt="2026-01-09T16:42:01.94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08"/>
    <p:restoredTop sz="96327"/>
  </p:normalViewPr>
  <p:slideViewPr>
    <p:cSldViewPr snapToGrid="0">
      <p:cViewPr varScale="1">
        <p:scale>
          <a:sx n="124" d="100"/>
          <a:sy n="124" d="100"/>
        </p:scale>
        <p:origin x="608" y="168"/>
      </p:cViewPr>
      <p:guideLst>
        <p:guide orient="horz" pos="2160"/>
        <p:guide pos="3840"/>
        <p:guide orient="horz" pos="4110"/>
        <p:guide pos="325"/>
        <p:guide pos="737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emiel Arcay" userId="S::rarcay@deltaww.com::bd08f57a-fbea-4011-ac86-1faaff2a6b48" providerId="AD" clId="Web-{09EAF630-D7B3-E2C2-6D61-419C1AAD10E1}"/>
    <pc:docChg chg="modSld">
      <pc:chgData name="Remiel Arcay" userId="S::rarcay@deltaww.com::bd08f57a-fbea-4011-ac86-1faaff2a6b48" providerId="AD" clId="Web-{09EAF630-D7B3-E2C2-6D61-419C1AAD10E1}" dt="2026-01-09T16:42:01.940" v="1" actId="1076"/>
      <pc:docMkLst>
        <pc:docMk/>
      </pc:docMkLst>
      <pc:sldChg chg="modSp">
        <pc:chgData name="Remiel Arcay" userId="S::rarcay@deltaww.com::bd08f57a-fbea-4011-ac86-1faaff2a6b48" providerId="AD" clId="Web-{09EAF630-D7B3-E2C2-6D61-419C1AAD10E1}" dt="2026-01-09T16:42:01.940" v="1" actId="1076"/>
        <pc:sldMkLst>
          <pc:docMk/>
          <pc:sldMk cId="2215458970" sldId="2145708358"/>
        </pc:sldMkLst>
        <pc:picChg chg="mod">
          <ac:chgData name="Remiel Arcay" userId="S::rarcay@deltaww.com::bd08f57a-fbea-4011-ac86-1faaff2a6b48" providerId="AD" clId="Web-{09EAF630-D7B3-E2C2-6D61-419C1AAD10E1}" dt="2026-01-09T16:42:01.940" v="1" actId="1076"/>
          <ac:picMkLst>
            <pc:docMk/>
            <pc:sldMk cId="2215458970" sldId="2145708358"/>
            <ac:picMk id="5" creationId="{95A99991-B7B1-469C-999D-702C7DD149C5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D469A3-283F-DE46-95D6-57AAE7CB7423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4BB410-E4A6-8C41-8219-BCD47ADE62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99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22DA0F9-16BC-4ED9-A6F4-31BDB374F8D3}" type="slidenum">
              <a:rPr lang="zh-TW" altLang="en-US" smtClean="0"/>
              <a:pPr>
                <a:defRPr/>
              </a:pPr>
              <a:t>2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315002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C99E96-AB4C-4E7C-F7FD-FA2D2EAAC6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05B6886-D6B7-0529-2D83-BFD3582FF1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2235AC-3685-92B1-280D-4D43ADBD42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48E92-E862-E342-BF92-A164C567D23E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6D1C23-FAE6-3914-98E4-6FF583750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2AAA7F-9B30-DDC2-79DC-98DFDC568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5BD5C-0D19-8C4B-8F1D-CEA1D6AC3F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37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3EEB85-A24A-B311-CB02-A38CF692C1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40F234-C400-B9B6-6239-EB9F826407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8F5E8A-72C2-3228-45E5-A50352F90D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48E92-E862-E342-BF92-A164C567D23E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B70554-9F4E-CFB6-1DDA-93AE620CBC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0FDB63-FC08-BEE2-9868-CF7B8A6FDA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5BD5C-0D19-8C4B-8F1D-CEA1D6AC3F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36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D3F384D-78FB-6507-D766-575E33BD07D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B851890-CA87-2817-8598-A5BDC9D9B7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7B0767-B243-6E5B-3A6A-641E55BFE7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48E92-E862-E342-BF92-A164C567D23E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C7DC28-F561-DC17-F72A-D454EE29B8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3E31CB-5ED6-00D2-927D-36FA4938F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5BD5C-0D19-8C4B-8F1D-CEA1D6AC3F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2543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Page_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41E9EBA-B88C-4731-B44A-419865607F1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4304" y="304444"/>
            <a:ext cx="9144000" cy="997488"/>
          </a:xfrm>
        </p:spPr>
        <p:txBody>
          <a:bodyPr anchor="t">
            <a:normAutofit/>
          </a:bodyPr>
          <a:lstStyle>
            <a:lvl1pPr algn="l">
              <a:lnSpc>
                <a:spcPct val="110000"/>
              </a:lnSpc>
              <a:defRPr sz="2800" b="1">
                <a:solidFill>
                  <a:srgbClr val="0087D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altLang="zh-TW"/>
              <a:t>Slide Title Goes Here Maximum 1 Line (28 - 32pt)</a:t>
            </a:r>
            <a:endParaRPr 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6C9BD8EC-F37F-4F94-8712-797CC1161E9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64304" y="718207"/>
            <a:ext cx="9144000" cy="1370104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None/>
              <a:defRPr sz="28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altLang="zh-TW" sz="3000"/>
              <a:t>Optional Subtitle Goes Here</a:t>
            </a:r>
            <a:br>
              <a:rPr lang="en-US" altLang="zh-TW" sz="3000"/>
            </a:br>
            <a:r>
              <a:rPr lang="en-US" altLang="zh-TW" sz="3000"/>
              <a:t>Maximum 2 Lines (24-32pt)</a:t>
            </a:r>
          </a:p>
        </p:txBody>
      </p:sp>
      <p:sp>
        <p:nvSpPr>
          <p:cNvPr id="11" name="頁尾版面配置區 4">
            <a:extLst>
              <a:ext uri="{FF2B5EF4-FFF2-40B4-BE49-F238E27FC236}">
                <a16:creationId xmlns:a16="http://schemas.microsoft.com/office/drawing/2014/main" id="{38A83012-CC3B-47DF-9FCA-A1115F39D3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0469" y="7209690"/>
            <a:ext cx="4114800" cy="4374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TW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200" u="none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1pPr>
            <a:lvl2pPr marL="304671" algn="l" rtl="0" fontAlgn="base">
              <a:spcBef>
                <a:spcPct val="0"/>
              </a:spcBef>
              <a:spcAft>
                <a:spcPct val="0"/>
              </a:spcAft>
              <a:defRPr kumimoji="1" sz="1467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2pPr>
            <a:lvl3pPr marL="609341" algn="l" rtl="0" fontAlgn="base">
              <a:spcBef>
                <a:spcPct val="0"/>
              </a:spcBef>
              <a:spcAft>
                <a:spcPct val="0"/>
              </a:spcAft>
              <a:defRPr kumimoji="1" sz="1467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3pPr>
            <a:lvl4pPr marL="914012" algn="l" rtl="0" fontAlgn="base">
              <a:spcBef>
                <a:spcPct val="0"/>
              </a:spcBef>
              <a:spcAft>
                <a:spcPct val="0"/>
              </a:spcAft>
              <a:defRPr kumimoji="1" sz="1467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4pPr>
            <a:lvl5pPr marL="1218682" algn="l" rtl="0" fontAlgn="base">
              <a:spcBef>
                <a:spcPct val="0"/>
              </a:spcBef>
              <a:spcAft>
                <a:spcPct val="0"/>
              </a:spcAft>
              <a:defRPr kumimoji="1" sz="1467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5pPr>
            <a:lvl6pPr marL="1523353" algn="l" defTabSz="609341" rtl="0" eaLnBrk="1" latinLnBrk="0" hangingPunct="1">
              <a:defRPr kumimoji="1" sz="1467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6pPr>
            <a:lvl7pPr marL="1828022" algn="l" defTabSz="609341" rtl="0" eaLnBrk="1" latinLnBrk="0" hangingPunct="1">
              <a:defRPr kumimoji="1" sz="1467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7pPr>
            <a:lvl8pPr marL="2132693" algn="l" defTabSz="609341" rtl="0" eaLnBrk="1" latinLnBrk="0" hangingPunct="1">
              <a:defRPr kumimoji="1" sz="1467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8pPr>
            <a:lvl9pPr marL="2437363" algn="l" defTabSz="609341" rtl="0" eaLnBrk="1" latinLnBrk="0" hangingPunct="1">
              <a:defRPr kumimoji="1" sz="1467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9pPr>
          </a:lstStyle>
          <a:p>
            <a:r>
              <a:rPr lang="en-US"/>
              <a:t>Presenter Name</a:t>
            </a:r>
            <a:endParaRPr lang="en-US" altLang="zh-TW" sz="180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69F5E38-7FA7-6EB3-785D-85C434566556}"/>
              </a:ext>
            </a:extLst>
          </p:cNvPr>
          <p:cNvGrpSpPr/>
          <p:nvPr userDrawn="1"/>
        </p:nvGrpSpPr>
        <p:grpSpPr>
          <a:xfrm>
            <a:off x="0" y="0"/>
            <a:ext cx="12499848" cy="66502"/>
            <a:chOff x="0" y="314803"/>
            <a:chExt cx="12499848" cy="66502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3D4040C-065C-C2AE-F416-B3AF482703CE}"/>
                </a:ext>
              </a:extLst>
            </p:cNvPr>
            <p:cNvSpPr/>
            <p:nvPr/>
          </p:nvSpPr>
          <p:spPr>
            <a:xfrm>
              <a:off x="0" y="314803"/>
              <a:ext cx="6400800" cy="66502"/>
            </a:xfrm>
            <a:prstGeom prst="rect">
              <a:avLst/>
            </a:prstGeom>
            <a:solidFill>
              <a:srgbClr val="0087D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43C3BFF-7D18-5911-EA31-E9CDA564CED3}"/>
                </a:ext>
              </a:extLst>
            </p:cNvPr>
            <p:cNvSpPr/>
            <p:nvPr/>
          </p:nvSpPr>
          <p:spPr>
            <a:xfrm>
              <a:off x="6400800" y="314803"/>
              <a:ext cx="2743200" cy="66502"/>
            </a:xfrm>
            <a:prstGeom prst="rect">
              <a:avLst/>
            </a:prstGeom>
            <a:solidFill>
              <a:srgbClr val="64D7D7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F0FD78B-C36C-0C7E-253F-00391551D5FA}"/>
                </a:ext>
              </a:extLst>
            </p:cNvPr>
            <p:cNvSpPr/>
            <p:nvPr/>
          </p:nvSpPr>
          <p:spPr>
            <a:xfrm>
              <a:off x="9144000" y="314803"/>
              <a:ext cx="3355848" cy="66502"/>
            </a:xfrm>
            <a:prstGeom prst="rect">
              <a:avLst/>
            </a:prstGeom>
            <a:solidFill>
              <a:srgbClr val="B9EB5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3726783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35C92E-9F38-3AAA-D07C-94F48C2C6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8ED8F-2B26-FF37-CF3E-90EF51108E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9212AD-9822-C46F-D97B-25E018B54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48E92-E862-E342-BF92-A164C567D23E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59072E-6CDF-E81F-47D9-59C83CC97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F4BEB-56B5-A66E-B329-3982E554E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5BD5C-0D19-8C4B-8F1D-CEA1D6AC3F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8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E3D31-0016-B753-2350-DE28706106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A37337-E662-5BD0-FB7C-47E0F9185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12DF3F-A5D9-B54B-6A35-EF61048DD3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48E92-E862-E342-BF92-A164C567D23E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4A6FC2-E121-741A-5979-0F5280FE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03BF88-E68D-CD80-70FE-92F0FB53C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5BD5C-0D19-8C4B-8F1D-CEA1D6AC3F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357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92D66C-787F-EE06-35E4-9E22EC2447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F9816E-F079-E6E7-DFF9-E9B50C5924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65E0CD-E377-356A-3921-290646D3B3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25B055-D232-E20C-A02C-8AAE5C7686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48E92-E862-E342-BF92-A164C567D23E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89688B-397E-5BBE-19B8-C8AF5EFBC5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75C193-0EF1-29FC-B922-38A528658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5BD5C-0D19-8C4B-8F1D-CEA1D6AC3F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540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703B72-BB62-E59E-A988-D4F4C2280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2688EC-DD90-B1A4-5230-B929E3541E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6C04F6-8FC0-27D8-1D67-C24CB20E26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61517DB-3861-A4AE-7BE5-8A295582A4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7EB3270-BA51-4506-0F0C-DB41C85B85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37CA325-AB85-1992-8E2C-B7FF64F279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48E92-E862-E342-BF92-A164C567D23E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80B1032-38BE-0F78-8220-ADE3144C2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A5C7FC3-BC46-82D8-4259-F1AAD6ABF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5BD5C-0D19-8C4B-8F1D-CEA1D6AC3F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014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A7C69-7B22-4AFD-8878-C1D5088A1E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B3DF6D-0A99-8E6B-BBFF-2F1E18C6F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48E92-E862-E342-BF92-A164C567D23E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52742B-F50B-0077-ED0C-BF15EC5DA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17872B-26D9-ED90-E74D-904D8FC82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5BD5C-0D19-8C4B-8F1D-CEA1D6AC3F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677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38D42A6-D8AA-5A0B-13CB-FCEC2DC8ED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48E92-E862-E342-BF92-A164C567D23E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A90A632-705B-6155-F90E-3DCFE3E18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009DEE-05FD-4B4D-9E9C-068943D43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5BD5C-0D19-8C4B-8F1D-CEA1D6AC3F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924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54254-CA63-0795-3736-A35B4DFB24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C2A88-C15E-FC2A-A623-C993FBE1B1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61DCD0-6241-A531-F7A1-AB8DEB97D6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AB8FB1-1858-4CF4-7792-DB203959E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48E92-E862-E342-BF92-A164C567D23E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EA3B0A-F005-9663-F231-7358A96F20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8B1CC0-BC9E-80C7-E925-D31BA081D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5BD5C-0D19-8C4B-8F1D-CEA1D6AC3F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601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88667F-9FE0-5775-D8C5-73C40DC81C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6FEA4D3-C24F-A5E0-841A-432E015C02A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1FD13C-DC3B-459D-4A24-E543628564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908AF7-17EF-CBDC-9091-05CA31B01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48E92-E862-E342-BF92-A164C567D23E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DAD049-C7C2-D9B0-0399-9E4BA3D10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D812B3-D612-8003-EB10-90FE3710F4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5BD5C-0D19-8C4B-8F1D-CEA1D6AC3F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207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E3F9FFF-61B1-A9A6-AB1E-EC6E1E2504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52336C-D87E-1482-F2C0-B2C749ED72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64A65A-F66D-13CD-AB8E-6216F7265C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948E92-E862-E342-BF92-A164C567D23E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496B34-CDC9-AE52-83C0-0449C8EC47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F1B0-D3D9-A1B8-F4AC-DF5AF27AE6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85BD5C-0D19-8C4B-8F1D-CEA1D6AC3F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127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hyperlink" Target="https://deltacontrols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28C8577-CB7D-F975-DD00-CF2ADCC5E33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243840"/>
            <a:ext cx="12209343" cy="6379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180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48F56DB-5DCE-8B58-852D-87E4ACE0C0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8940" y="224679"/>
            <a:ext cx="9674119" cy="997488"/>
          </a:xfrm>
        </p:spPr>
        <p:txBody>
          <a:bodyPr>
            <a:normAutofit/>
          </a:bodyPr>
          <a:lstStyle/>
          <a:p>
            <a:pPr algn="ctr"/>
            <a:r>
              <a:rPr lang="en-US" sz="2400" dirty="0"/>
              <a:t>Delta Intelligent Building Technologies Frost &amp; Sullivan Awards</a:t>
            </a:r>
          </a:p>
        </p:txBody>
      </p:sp>
      <p:pic>
        <p:nvPicPr>
          <p:cNvPr id="10" name="Picture 9" descr="A blue and black logo&#10;&#10;Description automatically generated">
            <a:extLst>
              <a:ext uri="{FF2B5EF4-FFF2-40B4-BE49-F238E27FC236}">
                <a16:creationId xmlns:a16="http://schemas.microsoft.com/office/drawing/2014/main" id="{E1134BB8-2640-455F-A228-6C7D74F8CC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44562" y="6010421"/>
            <a:ext cx="1238250" cy="521585"/>
          </a:xfrm>
          <a:prstGeom prst="rect">
            <a:avLst/>
          </a:prstGeom>
        </p:spPr>
      </p:pic>
      <p:pic>
        <p:nvPicPr>
          <p:cNvPr id="20" name="Picture 19" descr="A black and blue text&#10;&#10;Description automatically generated with medium confidence">
            <a:hlinkClick r:id="rId4"/>
            <a:extLst>
              <a:ext uri="{FF2B5EF4-FFF2-40B4-BE49-F238E27FC236}">
                <a16:creationId xmlns:a16="http://schemas.microsoft.com/office/drawing/2014/main" id="{6B689020-36CC-080A-1D1D-9A8DE6AC88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9188" y="6404449"/>
            <a:ext cx="1475855" cy="18448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5A99991-B7B1-469C-999D-702C7DD149C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2610" y="2670051"/>
            <a:ext cx="11315630" cy="1408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4589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88caf7f-3204-4574-bd74-dd7c0d09e9de">
      <Terms xmlns="http://schemas.microsoft.com/office/infopath/2007/PartnerControls"/>
    </lcf76f155ced4ddcb4097134ff3c332f>
    <TaxCatchAll xmlns="7b57dcfe-31be-43ad-b07e-d12a190b824a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3905C71B6E6042A5DDD72CA673A29B" ma:contentTypeVersion="16" ma:contentTypeDescription="Create a new document." ma:contentTypeScope="" ma:versionID="6d073541f2cf9360fc591acf0fe85400">
  <xsd:schema xmlns:xsd="http://www.w3.org/2001/XMLSchema" xmlns:xs="http://www.w3.org/2001/XMLSchema" xmlns:p="http://schemas.microsoft.com/office/2006/metadata/properties" xmlns:ns2="988caf7f-3204-4574-bd74-dd7c0d09e9de" xmlns:ns3="7b57dcfe-31be-43ad-b07e-d12a190b824a" targetNamespace="http://schemas.microsoft.com/office/2006/metadata/properties" ma:root="true" ma:fieldsID="0d4a72580a52008ef7d08d465be0d223" ns2:_="" ns3:_="">
    <xsd:import namespace="988caf7f-3204-4574-bd74-dd7c0d09e9de"/>
    <xsd:import namespace="7b57dcfe-31be-43ad-b07e-d12a190b82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ObjectDetectorVersions" minOccurs="0"/>
                <xsd:element ref="ns2:MediaServiceLocation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8caf7f-3204-4574-bd74-dd7c0d09e9d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9cb2ca7f-5b7f-4091-a28f-bc4ac89c157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57dcfe-31be-43ad-b07e-d12a190b824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ddad677e-19a7-4c3f-9881-2fe8f9369ee7}" ma:internalName="TaxCatchAll" ma:showField="CatchAllData" ma:web="7b57dcfe-31be-43ad-b07e-d12a190b824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77320EA-A595-46A5-8B02-E7F0ECF9CEE5}">
  <ds:schemaRefs>
    <ds:schemaRef ds:uri="http://schemas.microsoft.com/office/2006/metadata/properties"/>
    <ds:schemaRef ds:uri="http://schemas.microsoft.com/office/infopath/2007/PartnerControls"/>
    <ds:schemaRef ds:uri="988caf7f-3204-4574-bd74-dd7c0d09e9de"/>
    <ds:schemaRef ds:uri="7b57dcfe-31be-43ad-b07e-d12a190b824a"/>
  </ds:schemaRefs>
</ds:datastoreItem>
</file>

<file path=customXml/itemProps2.xml><?xml version="1.0" encoding="utf-8"?>
<ds:datastoreItem xmlns:ds="http://schemas.openxmlformats.org/officeDocument/2006/customXml" ds:itemID="{E4205EA0-E259-486D-8788-3B24529BEEB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07EE7C2-339E-42C6-96FA-97A375A9B0CF}"/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9</Words>
  <Application>Microsoft Office PowerPoint</Application>
  <PresentationFormat>Widescreen</PresentationFormat>
  <Paragraphs>2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Delta Intelligent Building Technologies Frost &amp; Sullivan Awards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Delta Intelligent Building Technologies Global Footprint</dc:title>
  <dc:creator>Scott Cameron</dc:creator>
  <cp:lastModifiedBy>Scott Cameron</cp:lastModifiedBy>
  <cp:revision>6</cp:revision>
  <dcterms:created xsi:type="dcterms:W3CDTF">2025-10-31T18:40:47Z</dcterms:created>
  <dcterms:modified xsi:type="dcterms:W3CDTF">2026-01-09T16:42:10Z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0x010100FC3905C71B6E6042A5DDD72CA673A29B</vt:lpwstr>
  </property>
  <property fmtid="{D5CDD505-2E9C-101B-9397-08002B2CF9AE}" pid="3" name="MediaServiceImageTags">
    <vt:lpwstr/>
  </property>
</Properties>
</file>